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3"/>
  </p:handoutMasterIdLst>
  <p:sldIdLst>
    <p:sldId id="256" r:id="rId2"/>
    <p:sldId id="265" r:id="rId3"/>
    <p:sldId id="259" r:id="rId4"/>
    <p:sldId id="262" r:id="rId5"/>
    <p:sldId id="270" r:id="rId6"/>
    <p:sldId id="271" r:id="rId7"/>
    <p:sldId id="266" r:id="rId8"/>
    <p:sldId id="272" r:id="rId9"/>
    <p:sldId id="273" r:id="rId10"/>
    <p:sldId id="274" r:id="rId11"/>
    <p:sldId id="267" r:id="rId12"/>
    <p:sldId id="268" r:id="rId13"/>
    <p:sldId id="275" r:id="rId14"/>
    <p:sldId id="276" r:id="rId15"/>
    <p:sldId id="277" r:id="rId16"/>
    <p:sldId id="278" r:id="rId17"/>
    <p:sldId id="269" r:id="rId18"/>
    <p:sldId id="279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91" d="100"/>
          <a:sy n="91" d="100"/>
        </p:scale>
        <p:origin x="-50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2517C-2254-4E0C-BF5E-6B4CB4A08343}" type="datetimeFigureOut">
              <a:rPr lang="en-AU" smtClean="0"/>
              <a:pPr/>
              <a:t>18/01/2020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616D7-22C9-46B1-9C0A-BD2E8CFBEEB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782839-8441-9F42-B94D-069D750A3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CD2F948-F508-9047-9EB4-9315CD3F9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FEFC88-C854-4248-AD2B-9D52A467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pPr/>
              <a:t>18-Jan-20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AB7702-B178-4348-A7DD-883D46A04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B9E458-5B44-A44C-A6BE-A22445FB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="" xmlns:a16="http://schemas.microsoft.com/office/drawing/2014/main" id="{F02332CA-5244-AD4B-BA40-E0B7CCB58F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9" y="-1987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50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5D553C-AEFA-AB44-BDF1-0901BE9A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D97EDAC-3E1D-1F4F-9E9F-2329AB87D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4A20C1-96CD-9940-8974-21D225EC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pPr/>
              <a:t>18-Jan-20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09F179-CB84-7244-8F4A-F5013C1A0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5A9534-CEA5-C748-8AA5-341F94B3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171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2652EE1-F49C-AD4F-8230-BC8800F6C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735BCB4-C228-EF49-B70C-8B72B6BC8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195EFF-8914-C248-B040-93621A7B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pPr/>
              <a:t>18-Jan-20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3EAA30-7AE2-BE4D-940E-D18DA34D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BAEDC7-2518-4C42-B5F7-F36635AF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982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A0C3D6-91C2-0546-AC7F-468E90DE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131D9B-1196-504C-93CF-D1BA0D8BC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BF1D8-BC03-3C49-AF55-B3853A0A9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pPr/>
              <a:t>18-Jan-20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5A0B07-E6FC-9C41-A6B5-5F1A2FD7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4B11BB-90D7-5645-912D-4CD302BC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43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ED2760-2EC4-2149-A649-B4053526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55C8CE-B7C4-5740-8694-70E27CB33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5612D0-B296-5C41-B1C6-AE8CB52E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pPr/>
              <a:t>18-Jan-20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D55AA8-31BA-094E-BFB6-EC49ECC9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A20D3F-D7C7-524D-9992-7F390664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899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35E121-B71F-BF42-9EE3-2495E738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2C2AB9-DEC9-D541-A14C-44AB10B69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E2DD17-ED48-EF41-8191-7F3DE80FE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BD886F-3C36-1B42-A59D-7824C038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pPr/>
              <a:t>18-Jan-20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779854-D31A-B24F-B621-7295EBB40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6B6841-A67F-0B4B-82E7-1E78677E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311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E4F87F-0AD5-C647-B426-C3E65B97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754BAD-FDD3-8343-9031-F7C5E6614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D19FD0-D629-3B41-9111-77ADFDE64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E675562-2AD8-FD4F-88A9-E4E769208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39F8DA4-C80F-FD4C-95DF-6C4B2FF36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46A0997-AC0A-7340-89F0-A7EE6091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pPr/>
              <a:t>18-Jan-20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7C63214-14CD-2D43-8572-6BFFC3FC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C9FA821-2851-F44D-A375-FD4744CB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873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193956-6355-4740-976A-1E918FC7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44C3EA-E31D-C340-ABA7-EF8B16A4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pPr/>
              <a:t>18-Jan-20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5D8CFAC-5E4D-CE44-8FDC-53C50A90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3E17C7D-F62C-8E4B-A3A5-8CD401098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342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D8D404D-1965-5041-8055-7C78BCA7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pPr/>
              <a:t>18-Jan-20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30798D3-BAEC-154E-A6E8-0B931F55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B9F999B-1E58-464C-9087-7036213C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755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377482-F5AA-3944-B19F-EA9A4A1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EBD3A2-CB74-FF4B-9F21-9FC8EA28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EBFD150-B6F9-9F40-A6C3-E007A1312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121BCAA-12D2-AC4E-B6C5-31BE54EC2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pPr/>
              <a:t>18-Jan-20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35575B-C3E5-E345-81A5-9E7F9EE6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03440E-BC2C-EF43-802A-71C04F9A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52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76C70-D157-484D-AA30-60F0073C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4AFA4F3-E16D-6148-BA97-10872B85E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2B1718D-A2F3-5B49-B763-DE42AB7A5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34900F3-C52D-7D4F-A51D-A867E76AC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pPr/>
              <a:t>18-Jan-20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7FF065-8B59-684A-996F-E7CF9C69A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6350BD1-A32E-E943-93A0-B7FE0B2CD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806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B087780-5A20-5841-A694-FA1E22AA2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ECD2D6-2E26-4646-B016-51FFDD05C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2D3896-8C67-7247-AE52-D086D0FC1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35E09-E214-2A41-91A1-8B1ACF6EDE01}" type="datetimeFigureOut">
              <a:rPr lang="en-US" smtClean="0"/>
              <a:pPr/>
              <a:t>18-Jan-20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101FFB-3451-A842-A5E7-D16C3FD59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53A7C9-4E27-CB42-B858-6B3B9D86A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64BDC-4321-0647-BCBE-899D45DDF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226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D71CE-9698-284D-A886-5115674335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EC08BF-DEF8-FE4C-97EA-01539EEBB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ign on a beach&#10;&#10;Description automatically generated">
            <a:extLst>
              <a:ext uri="{FF2B5EF4-FFF2-40B4-BE49-F238E27FC236}">
                <a16:creationId xmlns="" xmlns:a16="http://schemas.microsoft.com/office/drawing/2014/main" id="{F118F609-B808-8542-AD7A-D972F3777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53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omi and Ruth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24" y="791296"/>
            <a:ext cx="2379368" cy="2147480"/>
          </a:xfrm>
          <a:prstGeom prst="rect">
            <a:avLst/>
          </a:prstGeom>
        </p:spPr>
      </p:pic>
      <p:pic>
        <p:nvPicPr>
          <p:cNvPr id="5" name="Picture 4" descr="Naomi and ob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636" y="1123234"/>
            <a:ext cx="5898411" cy="39754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61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D71CE-9698-284D-A886-5115674335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David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EC08BF-DEF8-FE4C-97EA-01539EEBB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 Samuel 11-12:14</a:t>
            </a:r>
          </a:p>
          <a:p>
            <a:r>
              <a:rPr lang="en-US" sz="4000" dirty="0" smtClean="0"/>
              <a:t>Psalm 51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4361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D71CE-9698-284D-A886-511567433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5015"/>
            <a:ext cx="9144000" cy="894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Psalm 51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EC08BF-DEF8-FE4C-97EA-01539EEBB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565" y="1569711"/>
            <a:ext cx="10999694" cy="4158736"/>
          </a:xfrm>
        </p:spPr>
        <p:txBody>
          <a:bodyPr>
            <a:noAutofit/>
          </a:bodyPr>
          <a:lstStyle/>
          <a:p>
            <a:r>
              <a:rPr lang="en-AU" sz="4000" baseline="30000" dirty="0" smtClean="0"/>
              <a:t>  1  </a:t>
            </a:r>
            <a:r>
              <a:rPr lang="en-AU" sz="4000" b="1" baseline="30000" dirty="0" smtClean="0">
                <a:solidFill>
                  <a:srgbClr val="00B0F0"/>
                </a:solidFill>
              </a:rPr>
              <a:t>Have mercy on me</a:t>
            </a:r>
            <a:r>
              <a:rPr lang="en-AU" sz="4000" baseline="30000" dirty="0" smtClean="0"/>
              <a:t>, O God,  according to your </a:t>
            </a:r>
            <a:r>
              <a:rPr lang="en-AU" sz="4000" b="1" baseline="30000" dirty="0" smtClean="0">
                <a:solidFill>
                  <a:srgbClr val="00B0F0"/>
                </a:solidFill>
              </a:rPr>
              <a:t>unfailing love</a:t>
            </a:r>
            <a:r>
              <a:rPr lang="en-AU" sz="4000" baseline="30000" dirty="0" smtClean="0"/>
              <a:t>;</a:t>
            </a:r>
          </a:p>
          <a:p>
            <a:r>
              <a:rPr lang="en-AU" sz="4000" baseline="30000" dirty="0" smtClean="0"/>
              <a:t>    according to your great compassion</a:t>
            </a:r>
            <a:r>
              <a:rPr lang="en-US" sz="4000" baseline="30000" dirty="0" smtClean="0"/>
              <a:t> blot out my transgressions.</a:t>
            </a:r>
          </a:p>
          <a:p>
            <a:r>
              <a:rPr lang="en-AU" sz="4000" baseline="30000" dirty="0" smtClean="0"/>
              <a:t>  2  Wash away all my iniquity and </a:t>
            </a:r>
            <a:r>
              <a:rPr lang="en-AU" sz="4000" b="1" baseline="30000" dirty="0" smtClean="0">
                <a:solidFill>
                  <a:srgbClr val="00B0F0"/>
                </a:solidFill>
              </a:rPr>
              <a:t>cleanse me from my sin</a:t>
            </a:r>
            <a:r>
              <a:rPr lang="en-AU" sz="4000" baseline="30000" dirty="0" smtClean="0"/>
              <a:t>.</a:t>
            </a:r>
          </a:p>
          <a:p>
            <a:r>
              <a:rPr lang="en-AU" sz="4000" baseline="30000" dirty="0" smtClean="0"/>
              <a:t>  3  For I know my transgressions,   and my sin is always before me.</a:t>
            </a:r>
          </a:p>
          <a:p>
            <a:r>
              <a:rPr lang="en-AU" sz="4000" baseline="30000" dirty="0" smtClean="0"/>
              <a:t>   4  Against you, you only, have I sinned  and done what is evil in your sight,</a:t>
            </a:r>
          </a:p>
          <a:p>
            <a:r>
              <a:rPr lang="en-AU" sz="4000" baseline="30000" dirty="0" smtClean="0"/>
              <a:t>    so that you are proved right when you speak   and justified when you judge.</a:t>
            </a:r>
          </a:p>
          <a:p>
            <a:r>
              <a:rPr lang="en-AU" sz="4000" baseline="30000" dirty="0" smtClean="0"/>
              <a:t>  5  Surely I was sinful at birth,   sinful from the time my mother conceived me.</a:t>
            </a:r>
          </a:p>
        </p:txBody>
      </p:sp>
    </p:spTree>
    <p:extLst>
      <p:ext uri="{BB962C8B-B14F-4D97-AF65-F5344CB8AC3E}">
        <p14:creationId xmlns="" xmlns:p14="http://schemas.microsoft.com/office/powerpoint/2010/main" val="24361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EC08BF-DEF8-FE4C-97EA-01539EEBB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75765"/>
            <a:ext cx="9144000" cy="4182035"/>
          </a:xfrm>
        </p:spPr>
        <p:txBody>
          <a:bodyPr>
            <a:normAutofit fontScale="92500" lnSpcReduction="20000"/>
          </a:bodyPr>
          <a:lstStyle/>
          <a:p>
            <a:r>
              <a:rPr lang="en-AU" sz="6400" dirty="0" smtClean="0"/>
              <a:t> </a:t>
            </a:r>
            <a:r>
              <a:rPr lang="en-AU" sz="4800" baseline="30000" dirty="0" smtClean="0"/>
              <a:t>6</a:t>
            </a:r>
            <a:r>
              <a:rPr lang="en-AU" sz="4800" dirty="0" smtClean="0"/>
              <a:t>  </a:t>
            </a:r>
            <a:r>
              <a:rPr lang="en-AU" sz="4800" baseline="30000" dirty="0" smtClean="0"/>
              <a:t>Surely you desire </a:t>
            </a:r>
            <a:r>
              <a:rPr lang="en-AU" sz="4800" b="1" baseline="30000" dirty="0" smtClean="0">
                <a:solidFill>
                  <a:srgbClr val="00B0F0"/>
                </a:solidFill>
              </a:rPr>
              <a:t>truth in the inner parts</a:t>
            </a:r>
            <a:r>
              <a:rPr lang="en-AU" sz="4800" baseline="30000" dirty="0" smtClean="0"/>
              <a:t>; </a:t>
            </a:r>
            <a:endParaRPr lang="en-AU" sz="4800" i="1" baseline="30000" dirty="0" smtClean="0"/>
          </a:p>
          <a:p>
            <a:r>
              <a:rPr lang="en-AU" sz="4800" baseline="30000" dirty="0" smtClean="0"/>
              <a:t>        you teach</a:t>
            </a:r>
            <a:r>
              <a:rPr lang="en-AU" sz="4800" i="1" baseline="30000" dirty="0" smtClean="0"/>
              <a:t> me wisdom in the inmost place.</a:t>
            </a:r>
          </a:p>
          <a:p>
            <a:r>
              <a:rPr lang="en-AU" sz="4800" baseline="30000" dirty="0" smtClean="0"/>
              <a:t>  7  Cleanse me with hyssop, and I shall be clean;</a:t>
            </a:r>
          </a:p>
          <a:p>
            <a:r>
              <a:rPr lang="en-AU" sz="4800" baseline="30000" dirty="0" smtClean="0"/>
              <a:t>        </a:t>
            </a:r>
            <a:r>
              <a:rPr lang="en-AU" sz="4800" b="1" baseline="30000" dirty="0" smtClean="0">
                <a:solidFill>
                  <a:srgbClr val="00B0F0"/>
                </a:solidFill>
              </a:rPr>
              <a:t>wash me</a:t>
            </a:r>
            <a:r>
              <a:rPr lang="en-AU" sz="4800" baseline="30000" dirty="0" smtClean="0"/>
              <a:t>, and </a:t>
            </a:r>
            <a:r>
              <a:rPr lang="en-AU" sz="4800" b="1" baseline="30000" dirty="0" smtClean="0">
                <a:solidFill>
                  <a:srgbClr val="00B0F0"/>
                </a:solidFill>
              </a:rPr>
              <a:t>I shall be whiter than snow</a:t>
            </a:r>
            <a:r>
              <a:rPr lang="en-AU" sz="4800" baseline="30000" dirty="0" smtClean="0"/>
              <a:t>.</a:t>
            </a:r>
          </a:p>
          <a:p>
            <a:r>
              <a:rPr lang="en-AU" sz="4800" baseline="30000" dirty="0" smtClean="0"/>
              <a:t>  8  Let me hear joy and gladness;</a:t>
            </a:r>
          </a:p>
          <a:p>
            <a:r>
              <a:rPr lang="en-AU" sz="4800" baseline="30000" dirty="0" smtClean="0"/>
              <a:t>        let the bones you have crushed rejoice.</a:t>
            </a:r>
          </a:p>
          <a:p>
            <a:r>
              <a:rPr lang="en-AU" sz="4800" baseline="30000" dirty="0" smtClean="0"/>
              <a:t>  9  Hide your face from my sins</a:t>
            </a:r>
          </a:p>
          <a:p>
            <a:r>
              <a:rPr lang="en-AU" sz="4800" baseline="30000" dirty="0" smtClean="0"/>
              <a:t>        and </a:t>
            </a:r>
            <a:r>
              <a:rPr lang="en-AU" sz="4800" b="1" baseline="30000" dirty="0" smtClean="0">
                <a:solidFill>
                  <a:srgbClr val="00B0F0"/>
                </a:solidFill>
              </a:rPr>
              <a:t>blot out all my iniquity</a:t>
            </a:r>
            <a:r>
              <a:rPr lang="en-AU" sz="4800" baseline="300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4361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EC08BF-DEF8-FE4C-97EA-01539EEBB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75765"/>
            <a:ext cx="9144000" cy="4182035"/>
          </a:xfrm>
        </p:spPr>
        <p:txBody>
          <a:bodyPr>
            <a:normAutofit/>
          </a:bodyPr>
          <a:lstStyle/>
          <a:p>
            <a:r>
              <a:rPr lang="en-AU" sz="6400" dirty="0" smtClean="0"/>
              <a:t> </a:t>
            </a:r>
            <a:r>
              <a:rPr lang="en-US" sz="8000" dirty="0" smtClean="0"/>
              <a:t> </a:t>
            </a:r>
            <a:r>
              <a:rPr lang="en-US" sz="4800" baseline="30000" dirty="0" smtClean="0"/>
              <a:t>10</a:t>
            </a:r>
            <a:r>
              <a:rPr lang="en-US" sz="8600" baseline="30000" dirty="0" smtClean="0"/>
              <a:t>   </a:t>
            </a:r>
            <a:r>
              <a:rPr lang="en-US" sz="4800" baseline="30000" dirty="0" smtClean="0"/>
              <a:t>Create in me a </a:t>
            </a:r>
            <a:r>
              <a:rPr lang="en-US" sz="4800" b="1" baseline="30000" dirty="0" smtClean="0">
                <a:solidFill>
                  <a:srgbClr val="00B0F0"/>
                </a:solidFill>
              </a:rPr>
              <a:t>pure heart</a:t>
            </a:r>
            <a:r>
              <a:rPr lang="en-US" sz="4800" baseline="30000" dirty="0" smtClean="0"/>
              <a:t>, O God,         </a:t>
            </a:r>
            <a:r>
              <a:rPr lang="en-AU" sz="4800" baseline="30000" dirty="0" smtClean="0"/>
              <a:t>        and renew a </a:t>
            </a:r>
            <a:r>
              <a:rPr lang="en-AU" sz="4800" b="1" baseline="30000" dirty="0" smtClean="0">
                <a:solidFill>
                  <a:srgbClr val="00B0F0"/>
                </a:solidFill>
              </a:rPr>
              <a:t>steadfast spirit within me</a:t>
            </a:r>
            <a:r>
              <a:rPr lang="en-AU" sz="4800" baseline="30000" dirty="0" smtClean="0"/>
              <a:t>.</a:t>
            </a:r>
          </a:p>
          <a:p>
            <a:r>
              <a:rPr lang="en-AU" sz="4800" baseline="30000" dirty="0" smtClean="0"/>
              <a:t>  11   Do not cast me from your presence</a:t>
            </a:r>
          </a:p>
          <a:p>
            <a:r>
              <a:rPr lang="en-AU" sz="4800" baseline="30000" dirty="0" smtClean="0"/>
              <a:t>        or take your Holy Spirit from me.</a:t>
            </a:r>
          </a:p>
          <a:p>
            <a:r>
              <a:rPr lang="en-AU" sz="4800" baseline="30000" dirty="0" smtClean="0"/>
              <a:t>  12   </a:t>
            </a:r>
            <a:r>
              <a:rPr lang="en-AU" sz="4800" b="1" baseline="30000" dirty="0" smtClean="0">
                <a:solidFill>
                  <a:srgbClr val="00B0F0"/>
                </a:solidFill>
              </a:rPr>
              <a:t>Restore to me the joy of your salvation</a:t>
            </a:r>
          </a:p>
          <a:p>
            <a:r>
              <a:rPr lang="en-AU" sz="4800" baseline="30000" dirty="0" smtClean="0"/>
              <a:t>        and grant me a willing spirit, to sustain me.</a:t>
            </a:r>
          </a:p>
        </p:txBody>
      </p:sp>
    </p:spTree>
    <p:extLst>
      <p:ext uri="{BB962C8B-B14F-4D97-AF65-F5344CB8AC3E}">
        <p14:creationId xmlns="" xmlns:p14="http://schemas.microsoft.com/office/powerpoint/2010/main" val="24361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EC08BF-DEF8-FE4C-97EA-01539EEBB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75765"/>
            <a:ext cx="9144000" cy="4182035"/>
          </a:xfrm>
        </p:spPr>
        <p:txBody>
          <a:bodyPr>
            <a:normAutofit fontScale="92500" lnSpcReduction="20000"/>
          </a:bodyPr>
          <a:lstStyle/>
          <a:p>
            <a:r>
              <a:rPr lang="en-AU" sz="4800" baseline="30000" dirty="0" smtClean="0"/>
              <a:t>13  Then</a:t>
            </a:r>
            <a:r>
              <a:rPr lang="en-AU" sz="4800" b="1" baseline="30000" dirty="0" smtClean="0">
                <a:solidFill>
                  <a:srgbClr val="00B0F0"/>
                </a:solidFill>
              </a:rPr>
              <a:t> I will teach transgressors your ways</a:t>
            </a:r>
            <a:r>
              <a:rPr lang="en-AU" sz="4800" baseline="30000" dirty="0" smtClean="0"/>
              <a:t>,</a:t>
            </a:r>
          </a:p>
          <a:p>
            <a:r>
              <a:rPr lang="en-AU" sz="4800" baseline="30000" dirty="0" smtClean="0"/>
              <a:t>        and sinners will turn back to you.</a:t>
            </a:r>
          </a:p>
          <a:p>
            <a:r>
              <a:rPr lang="en-AU" sz="4800" baseline="30000" dirty="0" smtClean="0"/>
              <a:t>  14   Save me from bloodguilt, O God,</a:t>
            </a:r>
          </a:p>
          <a:p>
            <a:r>
              <a:rPr lang="en-AU" sz="4800" baseline="30000" dirty="0" smtClean="0"/>
              <a:t>        the God who saves me,</a:t>
            </a:r>
          </a:p>
          <a:p>
            <a:r>
              <a:rPr lang="en-AU" sz="4800" baseline="30000" dirty="0" smtClean="0"/>
              <a:t>        and my tongue will sing of your righteousness.</a:t>
            </a:r>
          </a:p>
          <a:p>
            <a:r>
              <a:rPr lang="en-AU" sz="4800" baseline="30000" dirty="0" smtClean="0"/>
              <a:t>  15   O Lord, open my lips,</a:t>
            </a:r>
          </a:p>
          <a:p>
            <a:r>
              <a:rPr lang="en-AU" sz="4800" baseline="30000" dirty="0" smtClean="0"/>
              <a:t>        and my mouth will declare your praise.</a:t>
            </a:r>
          </a:p>
          <a:p>
            <a:r>
              <a:rPr lang="en-AU" sz="6400" dirty="0" smtClean="0"/>
              <a:t> </a:t>
            </a:r>
            <a:r>
              <a:rPr lang="en-US" sz="8000" dirty="0" smtClean="0"/>
              <a:t> </a:t>
            </a:r>
            <a:endParaRPr lang="en-AU" sz="5700" baseline="300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61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EC08BF-DEF8-FE4C-97EA-01539EEBB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75765"/>
            <a:ext cx="9144000" cy="4182035"/>
          </a:xfrm>
        </p:spPr>
        <p:txBody>
          <a:bodyPr>
            <a:normAutofit/>
          </a:bodyPr>
          <a:lstStyle/>
          <a:p>
            <a:r>
              <a:rPr lang="en-AU" sz="4300" baseline="30000" dirty="0" smtClean="0"/>
              <a:t>16   You do not delight in sacrifice, or I would bring it;</a:t>
            </a:r>
          </a:p>
          <a:p>
            <a:r>
              <a:rPr lang="en-AU" sz="4300" baseline="30000" dirty="0" smtClean="0"/>
              <a:t>        you do not take pleasure in burnt offerings.</a:t>
            </a:r>
          </a:p>
          <a:p>
            <a:r>
              <a:rPr lang="en-AU" sz="4300" baseline="30000" dirty="0" smtClean="0"/>
              <a:t>  17   The sacrifices of God are</a:t>
            </a:r>
            <a:r>
              <a:rPr lang="en-AU" sz="4300" i="1" baseline="30000" dirty="0" smtClean="0"/>
              <a:t> </a:t>
            </a:r>
            <a:r>
              <a:rPr lang="en-AU" sz="4300" b="1" i="1" baseline="30000" dirty="0" smtClean="0">
                <a:solidFill>
                  <a:srgbClr val="00B0F0"/>
                </a:solidFill>
              </a:rPr>
              <a:t>a broken spirit;</a:t>
            </a:r>
          </a:p>
          <a:p>
            <a:r>
              <a:rPr lang="en-AU" sz="4300" baseline="30000" dirty="0" smtClean="0"/>
              <a:t>        </a:t>
            </a:r>
            <a:r>
              <a:rPr lang="en-AU" sz="4300" b="1" baseline="30000" dirty="0" smtClean="0">
                <a:solidFill>
                  <a:srgbClr val="00B0F0"/>
                </a:solidFill>
              </a:rPr>
              <a:t>a broken and contrite heart</a:t>
            </a:r>
            <a:r>
              <a:rPr lang="en-AU" sz="4300" baseline="30000" dirty="0" smtClean="0"/>
              <a:t>,</a:t>
            </a:r>
          </a:p>
          <a:p>
            <a:r>
              <a:rPr lang="en-AU" sz="4300" baseline="30000" dirty="0" smtClean="0"/>
              <a:t>        O God, you will not despise.</a:t>
            </a:r>
          </a:p>
          <a:p>
            <a:r>
              <a:rPr lang="en-AU" sz="6400" dirty="0" smtClean="0"/>
              <a:t> </a:t>
            </a:r>
            <a:r>
              <a:rPr lang="en-US" sz="8000" dirty="0" smtClean="0"/>
              <a:t> </a:t>
            </a:r>
            <a:endParaRPr lang="en-AU" sz="5700" baseline="300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61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D71CE-9698-284D-A886-5115674335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Peter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EC08BF-DEF8-FE4C-97EA-01539EEBB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Matthew 26:31-35,  Luke 22:54-62,   John 21:15-19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61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Deni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55" y="1015124"/>
            <a:ext cx="7030545" cy="4017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61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Deni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55" y="1015124"/>
            <a:ext cx="3631105" cy="2074917"/>
          </a:xfrm>
          <a:prstGeom prst="rect">
            <a:avLst/>
          </a:prstGeom>
        </p:spPr>
      </p:pic>
      <p:pic>
        <p:nvPicPr>
          <p:cNvPr id="5" name="Picture 4" descr="peter weep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021" y="1137589"/>
            <a:ext cx="6955633" cy="36573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61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D71CE-9698-284D-A886-5115674335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EC08BF-DEF8-FE4C-97EA-01539EEBB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="" xmlns:a16="http://schemas.microsoft.com/office/drawing/2014/main" id="{24E9F329-FDA4-7D4A-97F3-96546E9C4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1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Deni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76" y="1015124"/>
            <a:ext cx="2689773" cy="1537013"/>
          </a:xfrm>
          <a:prstGeom prst="rect">
            <a:avLst/>
          </a:prstGeom>
        </p:spPr>
      </p:pic>
      <p:pic>
        <p:nvPicPr>
          <p:cNvPr id="5" name="Picture 4" descr="peter weep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1" y="2955880"/>
            <a:ext cx="2690244" cy="1414548"/>
          </a:xfrm>
          <a:prstGeom prst="rect">
            <a:avLst/>
          </a:prstGeom>
        </p:spPr>
      </p:pic>
      <p:pic>
        <p:nvPicPr>
          <p:cNvPr id="6" name="Picture 5" descr="Peter restor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394" y="817291"/>
            <a:ext cx="5658020" cy="4238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61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D71CE-9698-284D-A886-5115674335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EC08BF-DEF8-FE4C-97EA-01539EEBB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ign on a beach&#10;&#10;Description automatically generated">
            <a:extLst>
              <a:ext uri="{FF2B5EF4-FFF2-40B4-BE49-F238E27FC236}">
                <a16:creationId xmlns="" xmlns:a16="http://schemas.microsoft.com/office/drawing/2014/main" id="{FE5FF067-679C-8D44-B969-DF560F440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54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D71CE-9698-284D-A886-5115674335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EC08BF-DEF8-FE4C-97EA-01539EEBB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ign on a beach&#10;&#10;Description automatically generated">
            <a:extLst>
              <a:ext uri="{FF2B5EF4-FFF2-40B4-BE49-F238E27FC236}">
                <a16:creationId xmlns="" xmlns:a16="http://schemas.microsoft.com/office/drawing/2014/main" id="{FE5FF067-679C-8D44-B969-DF560F440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54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D71CE-9698-284D-A886-5115674335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Moses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EC08BF-DEF8-FE4C-97EA-01539EEBB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Exodus 1-3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4361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ses kil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20" y="1210234"/>
            <a:ext cx="5113313" cy="38996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61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ses kil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21" y="1210234"/>
            <a:ext cx="2792786" cy="2129907"/>
          </a:xfrm>
          <a:prstGeom prst="rect">
            <a:avLst/>
          </a:prstGeom>
        </p:spPr>
      </p:pic>
      <p:pic>
        <p:nvPicPr>
          <p:cNvPr id="3" name="Picture 2" descr="burning bu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388" y="1210234"/>
            <a:ext cx="8122024" cy="34808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61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D71CE-9698-284D-A886-5115674335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Naomi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EC08BF-DEF8-FE4C-97EA-01539EEBB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Ruth 1-4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4361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omi 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2" y="780199"/>
            <a:ext cx="4969923" cy="4383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61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omi 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3" y="780200"/>
            <a:ext cx="3475805" cy="3065660"/>
          </a:xfrm>
          <a:prstGeom prst="rect">
            <a:avLst/>
          </a:prstGeom>
        </p:spPr>
      </p:pic>
      <p:pic>
        <p:nvPicPr>
          <p:cNvPr id="3" name="Picture 2" descr="naomi and Ruth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544" y="780199"/>
            <a:ext cx="4758735" cy="42949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61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391</Words>
  <Application>Microsoft Office PowerPoint</Application>
  <PresentationFormat>Custom</PresentationFormat>
  <Paragraphs>44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Moses</vt:lpstr>
      <vt:lpstr>Slide 5</vt:lpstr>
      <vt:lpstr>Slide 6</vt:lpstr>
      <vt:lpstr>Naomi</vt:lpstr>
      <vt:lpstr>Slide 8</vt:lpstr>
      <vt:lpstr>Slide 9</vt:lpstr>
      <vt:lpstr>Slide 10</vt:lpstr>
      <vt:lpstr>David</vt:lpstr>
      <vt:lpstr> Psalm 51</vt:lpstr>
      <vt:lpstr>Slide 13</vt:lpstr>
      <vt:lpstr>Slide 14</vt:lpstr>
      <vt:lpstr>Slide 15</vt:lpstr>
      <vt:lpstr>Slide 16</vt:lpstr>
      <vt:lpstr>Peter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Keep</dc:creator>
  <cp:lastModifiedBy>Peter &amp; Kay</cp:lastModifiedBy>
  <cp:revision>62</cp:revision>
  <dcterms:created xsi:type="dcterms:W3CDTF">2019-12-24T01:06:47Z</dcterms:created>
  <dcterms:modified xsi:type="dcterms:W3CDTF">2020-01-18T09:57:26Z</dcterms:modified>
</cp:coreProperties>
</file>